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8" r:id="rId2"/>
    <p:sldMasterId id="2147483990" r:id="rId3"/>
  </p:sldMasterIdLst>
  <p:notesMasterIdLst>
    <p:notesMasterId r:id="rId12"/>
  </p:notesMasterIdLst>
  <p:sldIdLst>
    <p:sldId id="372" r:id="rId4"/>
    <p:sldId id="373" r:id="rId5"/>
    <p:sldId id="371" r:id="rId6"/>
    <p:sldId id="404" r:id="rId7"/>
    <p:sldId id="405" r:id="rId8"/>
    <p:sldId id="407" r:id="rId9"/>
    <p:sldId id="406" r:id="rId10"/>
    <p:sldId id="4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FF33CC"/>
    <a:srgbClr val="3E5179"/>
    <a:srgbClr val="110284"/>
    <a:srgbClr val="AC24AC"/>
    <a:srgbClr val="B0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10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282F7-6CDD-47C3-8486-1AC1D0B23CE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3A6DB-88F1-489D-A6D1-5C78D6460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20EE3D-13C9-4DC4-879D-2F16CF07E0FF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390886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101614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314372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368658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5297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val="201262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E9636-706C-485B-ADB8-05767A388FB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 eaLnBrk="1" hangingPunct="1"/>
            <a:endParaRPr lang="fa-I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19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954D-F21C-4CBB-B398-363C25ABBD08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42268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5529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9526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5399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17425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68148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006-9DAD-4177-93D8-7202E3665838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0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4805-8176-40D3-8BCE-A28B73FF531B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95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2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7" indent="0" algn="ctr">
              <a:buNone/>
              <a:defRPr/>
            </a:lvl2pPr>
            <a:lvl3pPr marL="914237" indent="0" algn="ctr">
              <a:buNone/>
              <a:defRPr/>
            </a:lvl3pPr>
            <a:lvl4pPr marL="1371354" indent="0" algn="ctr">
              <a:buNone/>
              <a:defRPr/>
            </a:lvl4pPr>
            <a:lvl5pPr marL="1828473" indent="0" algn="ctr">
              <a:buNone/>
              <a:defRPr/>
            </a:lvl5pPr>
            <a:lvl6pPr marL="2285590" indent="0" algn="ctr">
              <a:buNone/>
              <a:defRPr/>
            </a:lvl6pPr>
            <a:lvl7pPr marL="2742707" indent="0" algn="ctr">
              <a:buNone/>
              <a:defRPr/>
            </a:lvl7pPr>
            <a:lvl8pPr marL="3199827" indent="0" algn="ctr">
              <a:buNone/>
              <a:defRPr/>
            </a:lvl8pPr>
            <a:lvl9pPr marL="36569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60A33-5066-4548-9504-E10A64099004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542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543FB-3F18-457A-804A-3E9E44FB9C28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775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D956-9E09-4F79-A39D-AA48BC59D1E1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2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r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9"/>
            <a:ext cx="10363200" cy="1500188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17" indent="0">
              <a:buNone/>
              <a:defRPr sz="1900"/>
            </a:lvl2pPr>
            <a:lvl3pPr marL="914237" indent="0">
              <a:buNone/>
              <a:defRPr sz="1600"/>
            </a:lvl3pPr>
            <a:lvl4pPr marL="1371354" indent="0">
              <a:buNone/>
              <a:defRPr sz="1400"/>
            </a:lvl4pPr>
            <a:lvl5pPr marL="1828473" indent="0">
              <a:buNone/>
              <a:defRPr sz="1400"/>
            </a:lvl5pPr>
            <a:lvl6pPr marL="2285590" indent="0">
              <a:buNone/>
              <a:defRPr sz="1400"/>
            </a:lvl6pPr>
            <a:lvl7pPr marL="2742707" indent="0">
              <a:buNone/>
              <a:defRPr sz="1400"/>
            </a:lvl7pPr>
            <a:lvl8pPr marL="3199827" indent="0">
              <a:buNone/>
              <a:defRPr sz="1400"/>
            </a:lvl8pPr>
            <a:lvl9pPr marL="36569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D470F8-467E-446B-B402-AE74B8EF5C8E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146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90AA4-A601-4178-8545-6DC69C606EC2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116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535116"/>
            <a:ext cx="5386917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7" indent="0">
              <a:buNone/>
              <a:defRPr sz="2100" b="1"/>
            </a:lvl2pPr>
            <a:lvl3pPr marL="914237" indent="0">
              <a:buNone/>
              <a:defRPr sz="19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7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174882"/>
            <a:ext cx="5386917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6"/>
            <a:ext cx="5389033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7" indent="0">
              <a:buNone/>
              <a:defRPr sz="2100" b="1"/>
            </a:lvl2pPr>
            <a:lvl3pPr marL="914237" indent="0">
              <a:buNone/>
              <a:defRPr sz="19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7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82"/>
            <a:ext cx="5389033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89798-456F-4380-B0C8-63F6AF98208A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36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36B38-E0B7-4BCD-9069-DEF9B937B023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6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4F65D-486C-4951-98B3-177A7CACD8E0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19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0"/>
          </a:xfrm>
        </p:spPr>
        <p:txBody>
          <a:bodyPr anchor="b"/>
          <a:lstStyle>
            <a:lvl1pPr algn="r">
              <a:defRPr sz="21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7" indent="0">
              <a:buNone/>
              <a:defRPr sz="9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7" indent="0">
              <a:buNone/>
              <a:defRPr sz="900"/>
            </a:lvl7pPr>
            <a:lvl8pPr marL="3199827" indent="0">
              <a:buNone/>
              <a:defRPr sz="900"/>
            </a:lvl8pPr>
            <a:lvl9pPr marL="36569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0EC36-5A9D-443A-87C9-665AAF45E210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60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r">
              <a:defRPr sz="21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3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7" indent="0">
              <a:buNone/>
              <a:defRPr sz="2300"/>
            </a:lvl3pPr>
            <a:lvl4pPr marL="1371354" indent="0">
              <a:buNone/>
              <a:defRPr sz="2100"/>
            </a:lvl4pPr>
            <a:lvl5pPr marL="1828473" indent="0">
              <a:buNone/>
              <a:defRPr sz="2100"/>
            </a:lvl5pPr>
            <a:lvl6pPr marL="2285590" indent="0">
              <a:buNone/>
              <a:defRPr sz="2100"/>
            </a:lvl6pPr>
            <a:lvl7pPr marL="2742707" indent="0">
              <a:buNone/>
              <a:defRPr sz="2100"/>
            </a:lvl7pPr>
            <a:lvl8pPr marL="3199827" indent="0">
              <a:buNone/>
              <a:defRPr sz="2100"/>
            </a:lvl8pPr>
            <a:lvl9pPr marL="3656944" indent="0">
              <a:buNone/>
              <a:defRPr sz="21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7" indent="0">
              <a:buNone/>
              <a:defRPr sz="9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7" indent="0">
              <a:buNone/>
              <a:defRPr sz="900"/>
            </a:lvl7pPr>
            <a:lvl8pPr marL="3199827" indent="0">
              <a:buNone/>
              <a:defRPr sz="900"/>
            </a:lvl8pPr>
            <a:lvl9pPr marL="36569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7A507-C3E8-4404-9A70-BFD10AE07246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438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315DA-6AA1-488A-BB09-26DC81B8FCCA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899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7"/>
            <a:ext cx="27432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D444B-92CD-4EA6-B5B8-776569C4AA3D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67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2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17" indent="0" algn="ctr">
              <a:buNone/>
              <a:defRPr/>
            </a:lvl2pPr>
            <a:lvl3pPr marL="914237" indent="0" algn="ctr">
              <a:buNone/>
              <a:defRPr/>
            </a:lvl3pPr>
            <a:lvl4pPr marL="1371354" indent="0" algn="ctr">
              <a:buNone/>
              <a:defRPr/>
            </a:lvl4pPr>
            <a:lvl5pPr marL="1828473" indent="0" algn="ctr">
              <a:buNone/>
              <a:defRPr/>
            </a:lvl5pPr>
            <a:lvl6pPr marL="2285590" indent="0" algn="ctr">
              <a:buNone/>
              <a:defRPr/>
            </a:lvl6pPr>
            <a:lvl7pPr marL="2742707" indent="0" algn="ctr">
              <a:buNone/>
              <a:defRPr/>
            </a:lvl7pPr>
            <a:lvl8pPr marL="3199827" indent="0" algn="ctr">
              <a:buNone/>
              <a:defRPr/>
            </a:lvl8pPr>
            <a:lvl9pPr marL="36569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5A06F-E876-4542-9D1D-158C96919338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352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59EC7-6E27-45E5-B93C-4F00F585400B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27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12FCA-ED6D-4B98-808C-E0D3CE86B989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169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r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9"/>
            <a:ext cx="10363200" cy="1500188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17" indent="0">
              <a:buNone/>
              <a:defRPr sz="1900"/>
            </a:lvl2pPr>
            <a:lvl3pPr marL="914237" indent="0">
              <a:buNone/>
              <a:defRPr sz="1600"/>
            </a:lvl3pPr>
            <a:lvl4pPr marL="1371354" indent="0">
              <a:buNone/>
              <a:defRPr sz="1400"/>
            </a:lvl4pPr>
            <a:lvl5pPr marL="1828473" indent="0">
              <a:buNone/>
              <a:defRPr sz="1400"/>
            </a:lvl5pPr>
            <a:lvl6pPr marL="2285590" indent="0">
              <a:buNone/>
              <a:defRPr sz="1400"/>
            </a:lvl6pPr>
            <a:lvl7pPr marL="2742707" indent="0">
              <a:buNone/>
              <a:defRPr sz="1400"/>
            </a:lvl7pPr>
            <a:lvl8pPr marL="3199827" indent="0">
              <a:buNone/>
              <a:defRPr sz="1400"/>
            </a:lvl8pPr>
            <a:lvl9pPr marL="36569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4C3C8-1251-4469-91D3-891A53A52351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475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74E75-CF3F-4C45-A33B-034D391DDB4D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264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535116"/>
            <a:ext cx="5386917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7" indent="0">
              <a:buNone/>
              <a:defRPr sz="2100" b="1"/>
            </a:lvl2pPr>
            <a:lvl3pPr marL="914237" indent="0">
              <a:buNone/>
              <a:defRPr sz="19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7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174882"/>
            <a:ext cx="5386917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6"/>
            <a:ext cx="5389033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7" indent="0">
              <a:buNone/>
              <a:defRPr sz="2100" b="1"/>
            </a:lvl2pPr>
            <a:lvl3pPr marL="914237" indent="0">
              <a:buNone/>
              <a:defRPr sz="1900" b="1"/>
            </a:lvl3pPr>
            <a:lvl4pPr marL="1371354" indent="0">
              <a:buNone/>
              <a:defRPr sz="1600" b="1"/>
            </a:lvl4pPr>
            <a:lvl5pPr marL="1828473" indent="0">
              <a:buNone/>
              <a:defRPr sz="1600" b="1"/>
            </a:lvl5pPr>
            <a:lvl6pPr marL="2285590" indent="0">
              <a:buNone/>
              <a:defRPr sz="1600" b="1"/>
            </a:lvl6pPr>
            <a:lvl7pPr marL="2742707" indent="0">
              <a:buNone/>
              <a:defRPr sz="1600" b="1"/>
            </a:lvl7pPr>
            <a:lvl8pPr marL="3199827" indent="0">
              <a:buNone/>
              <a:defRPr sz="1600" b="1"/>
            </a:lvl8pPr>
            <a:lvl9pPr marL="36569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82"/>
            <a:ext cx="5389033" cy="395128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379FE-B7E6-4D12-8977-7CF7D66DBB22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3081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2BC98B-F805-4559-99C5-2551C091F593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529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1BA5E-D53A-4384-B5CB-D07C980203CA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1206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3"/>
            <a:ext cx="4011084" cy="1162050"/>
          </a:xfrm>
        </p:spPr>
        <p:txBody>
          <a:bodyPr anchor="b"/>
          <a:lstStyle>
            <a:lvl1pPr algn="r">
              <a:defRPr sz="21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7" indent="0">
              <a:buNone/>
              <a:defRPr sz="9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7" indent="0">
              <a:buNone/>
              <a:defRPr sz="900"/>
            </a:lvl7pPr>
            <a:lvl8pPr marL="3199827" indent="0">
              <a:buNone/>
              <a:defRPr sz="900"/>
            </a:lvl8pPr>
            <a:lvl9pPr marL="36569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993B2-9A10-4B7C-BD24-F8ACAC85C8A5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58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r">
              <a:defRPr sz="21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3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7" indent="0">
              <a:buNone/>
              <a:defRPr sz="2300"/>
            </a:lvl3pPr>
            <a:lvl4pPr marL="1371354" indent="0">
              <a:buNone/>
              <a:defRPr sz="2100"/>
            </a:lvl4pPr>
            <a:lvl5pPr marL="1828473" indent="0">
              <a:buNone/>
              <a:defRPr sz="2100"/>
            </a:lvl5pPr>
            <a:lvl6pPr marL="2285590" indent="0">
              <a:buNone/>
              <a:defRPr sz="2100"/>
            </a:lvl6pPr>
            <a:lvl7pPr marL="2742707" indent="0">
              <a:buNone/>
              <a:defRPr sz="2100"/>
            </a:lvl7pPr>
            <a:lvl8pPr marL="3199827" indent="0">
              <a:buNone/>
              <a:defRPr sz="2100"/>
            </a:lvl8pPr>
            <a:lvl9pPr marL="3656944" indent="0">
              <a:buNone/>
              <a:defRPr sz="21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7" indent="0">
              <a:buNone/>
              <a:defRPr sz="900"/>
            </a:lvl3pPr>
            <a:lvl4pPr marL="1371354" indent="0">
              <a:buNone/>
              <a:defRPr sz="900"/>
            </a:lvl4pPr>
            <a:lvl5pPr marL="1828473" indent="0">
              <a:buNone/>
              <a:defRPr sz="900"/>
            </a:lvl5pPr>
            <a:lvl6pPr marL="2285590" indent="0">
              <a:buNone/>
              <a:defRPr sz="900"/>
            </a:lvl6pPr>
            <a:lvl7pPr marL="2742707" indent="0">
              <a:buNone/>
              <a:defRPr sz="900"/>
            </a:lvl7pPr>
            <a:lvl8pPr marL="3199827" indent="0">
              <a:buNone/>
              <a:defRPr sz="900"/>
            </a:lvl8pPr>
            <a:lvl9pPr marL="36569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72655-EDD4-4609-AEF2-21E61BECF179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8071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2FAD2-7A2D-4F84-9971-0540A74755C4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536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7"/>
            <a:ext cx="27432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90773-0578-4A81-BA80-61162E23AD18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338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F388-3ABF-4525-9978-1900CD7CBD96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DA21-F8CC-41C9-8047-7355A3544951}" type="datetime1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4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F299-D889-4746-A10C-A289425D6D08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289E-C899-4384-B9E7-F7E1AC5CA9D2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0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509E-25A4-4C1E-B5F4-6BFC42C117CA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FE87-9676-4969-8E9D-FF88AFF64506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110284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540C-29B9-4874-BFFE-6809085D81A4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5/18/2023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دانشکده مدیریت و اطلاع رسـانی پزشکی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7D02A-A6C7-4E6A-BF8C-C6A8747ED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84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1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9" y="6245225"/>
            <a:ext cx="2843954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8" y="6245225"/>
            <a:ext cx="3861806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8" y="6245225"/>
            <a:ext cx="284395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C52D5-2635-4216-86C5-181622ACC676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1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2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4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14149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71268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28386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85503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3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0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4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638"/>
            <a:ext cx="109724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201"/>
            <a:ext cx="109724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9" y="6245225"/>
            <a:ext cx="2843954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98" y="6245225"/>
            <a:ext cx="3861806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88" y="6245225"/>
            <a:ext cx="284395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B2F80-6054-4242-8BEE-F47F6ACD333A}" type="slidenum">
              <a:rPr lang="fa-I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2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1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2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4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14149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71268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28386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85503" indent="-228559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4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3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0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7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4" algn="r" defTabSz="914237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دانشکده مدیریت و اطلاع رسـانی پزشکی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02AF-5577-4C20-8D67-723716D52926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22222171368022895413519261381065461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818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 bwMode="auto">
          <a:xfrm rot="16822798">
            <a:off x="-2395163" y="1587790"/>
            <a:ext cx="11182165" cy="5708861"/>
          </a:xfrm>
          <a:prstGeom prst="arc">
            <a:avLst>
              <a:gd name="adj1" fmla="val 10834344"/>
              <a:gd name="adj2" fmla="val 21562929"/>
            </a:avLst>
          </a:prstGeom>
          <a:ln w="57150">
            <a:solidFill>
              <a:srgbClr val="FFC000"/>
            </a:solidFill>
          </a:ln>
          <a:effectLst>
            <a:glow rad="228600">
              <a:srgbClr val="00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Arc 8"/>
          <p:cNvSpPr/>
          <p:nvPr/>
        </p:nvSpPr>
        <p:spPr bwMode="auto">
          <a:xfrm rot="6348406">
            <a:off x="3274190" y="1037967"/>
            <a:ext cx="11182165" cy="5708861"/>
          </a:xfrm>
          <a:prstGeom prst="arc">
            <a:avLst>
              <a:gd name="adj1" fmla="val 10834344"/>
              <a:gd name="adj2" fmla="val 21562929"/>
            </a:avLst>
          </a:prstGeom>
          <a:ln w="57150">
            <a:solidFill>
              <a:srgbClr val="FFC000"/>
            </a:solidFill>
          </a:ln>
          <a:effectLst>
            <a:glow rad="228600">
              <a:srgbClr val="00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7496" y="2132857"/>
            <a:ext cx="985700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a-IR" sz="4400" b="1" dirty="0" smtClean="0">
                <a:solidFill>
                  <a:srgbClr val="FFFF00"/>
                </a:solidFill>
                <a:effectLst>
                  <a:glow rad="228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  <a:cs typeface="B Nazanin" pitchFamily="2" charset="-78"/>
              </a:rPr>
              <a:t>عنوان مقاله</a:t>
            </a:r>
            <a:endParaRPr lang="fa-IR" sz="4400" b="1" dirty="0">
              <a:solidFill>
                <a:srgbClr val="FFFF00"/>
              </a:solidFill>
              <a:effectLst>
                <a:glow rad="228600">
                  <a:srgbClr val="BBE0E3">
                    <a:satMod val="175000"/>
                    <a:alpha val="40000"/>
                  </a:srgbClr>
                </a:glo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551" y="2933701"/>
            <a:ext cx="69469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tabLst>
                <a:tab pos="2676525" algn="l"/>
                <a:tab pos="2971800" algn="ctr"/>
              </a:tabLst>
              <a:defRPr/>
            </a:pPr>
            <a:r>
              <a:rPr lang="fa-I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B Lotus" panose="00000400000000000000" pitchFamily="2" charset="-78"/>
              </a:rPr>
              <a:t>نویسندگان:</a:t>
            </a:r>
            <a:endParaRPr lang="fa-I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B Lotus" panose="00000400000000000000" pitchFamily="2" charset="-78"/>
            </a:endParaRPr>
          </a:p>
          <a:p>
            <a: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76525" algn="l"/>
                <a:tab pos="2971800" algn="ctr"/>
              </a:tabLst>
              <a:defRPr/>
            </a:pPr>
            <a:r>
              <a:rPr lang="fa-I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ea typeface="Calibri" panose="020F0502020204030204" pitchFamily="34" charset="0"/>
                <a:cs typeface="IranNastaliq" panose="02020505000000020003" pitchFamily="18" charset="0"/>
              </a:rPr>
              <a:t>اسامی نویسندگان </a:t>
            </a:r>
            <a:endParaRPr lang="fa-I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ea typeface="Calibri" panose="020F0502020204030204" pitchFamily="34" charset="0"/>
              <a:cs typeface="IranNastaliq" panose="02020505000000020003" pitchFamily="18" charset="0"/>
            </a:endParaRPr>
          </a:p>
          <a:p>
            <a: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76525" algn="l"/>
                <a:tab pos="2971800" algn="ctr"/>
              </a:tabLst>
              <a:defRPr/>
            </a:pPr>
            <a:r>
              <a:rPr lang="fa-I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B Lotus" panose="00000400000000000000" pitchFamily="2" charset="-78"/>
              </a:rPr>
              <a:t>ارائه دهنده:</a:t>
            </a:r>
            <a:endParaRPr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76525" algn="l"/>
                <a:tab pos="2971800" algn="ctr"/>
              </a:tabLst>
              <a:defRPr/>
            </a:pPr>
            <a:r>
              <a:rPr lang="fa-IR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ea typeface="Calibri" panose="020F0502020204030204" pitchFamily="34" charset="0"/>
                <a:cs typeface="IranNastaliq" panose="02020505000000020003" pitchFamily="18" charset="0"/>
              </a:rPr>
              <a:t>اسم ارائه کننده</a:t>
            </a:r>
            <a:endParaRPr lang="fa-I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anose="02020505000000020003" pitchFamily="18" charset="0"/>
              <a:ea typeface="Calibri" panose="020F0502020204030204" pitchFamily="34" charset="0"/>
              <a:cs typeface="IranNastaliq" panose="02020505000000020003" pitchFamily="18" charset="0"/>
            </a:endParaRPr>
          </a:p>
          <a:p>
            <a:pPr algn="ctr" rtl="1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tabLst>
                <a:tab pos="2676525" algn="l"/>
                <a:tab pos="2971800" algn="ctr"/>
              </a:tabLst>
              <a:defRPr/>
            </a:pPr>
            <a:r>
              <a:rPr lang="fa-I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anose="02020505000000020003" pitchFamily="18" charset="0"/>
                <a:ea typeface="Calibri" panose="020F0502020204030204" pitchFamily="34" charset="0"/>
                <a:cs typeface="IranNastaliq" panose="02020505000000020003" pitchFamily="18" charset="0"/>
              </a:rPr>
              <a:t>وابستگی سازمانی خود را بنویسید</a:t>
            </a:r>
            <a:endParaRPr lang="en-US" alt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dirty="0" smtClean="0">
                <a:solidFill>
                  <a:srgbClr val="FFFF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خرداد   </a:t>
            </a:r>
            <a:r>
              <a:rPr lang="fa-IR" altLang="en-US" dirty="0" smtClean="0">
                <a:solidFill>
                  <a:srgbClr val="FFFF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140</a:t>
            </a:r>
            <a:r>
              <a:rPr lang="fa-IR" altLang="en-US" dirty="0">
                <a:solidFill>
                  <a:srgbClr val="FFFF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2</a:t>
            </a:r>
            <a:r>
              <a:rPr lang="fa-IR" altLang="en-US" dirty="0" smtClean="0">
                <a:solidFill>
                  <a:srgbClr val="FFFF00"/>
                </a:solidFill>
                <a:latin typeface="IranNastaliq" panose="02020505000000020003" pitchFamily="18" charset="0"/>
                <a:cs typeface="B Nazanin" panose="00000400000000000000" pitchFamily="2" charset="-78"/>
              </a:rPr>
              <a:t> </a:t>
            </a:r>
            <a:endParaRPr lang="en-US" altLang="en-US" sz="1200" dirty="0">
              <a:solidFill>
                <a:srgbClr val="FFFF00"/>
              </a:solidFill>
              <a:latin typeface="IranNastaliq" panose="02020505000000020003" pitchFamily="18" charset="0"/>
              <a:cs typeface="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6830" y="268465"/>
            <a:ext cx="1418340" cy="164747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0" y="5059937"/>
            <a:ext cx="1662274" cy="16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9"/>
          <p:cNvSpPr txBox="1">
            <a:spLocks/>
          </p:cNvSpPr>
          <p:nvPr/>
        </p:nvSpPr>
        <p:spPr bwMode="auto">
          <a:xfrm>
            <a:off x="623889" y="1807383"/>
            <a:ext cx="11031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49" rIns="0" bIns="60949"/>
          <a:lstStyle>
            <a:lvl1pPr marL="457200" indent="-4572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013" indent="-284163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7613" indent="-227013" defTabSz="12176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7213" indent="-227013" defTabSz="1217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6813" indent="-227013" defTabSz="1217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r>
              <a:rPr lang="fa-IR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...............</a:t>
            </a: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1164" y="6237292"/>
            <a:ext cx="11244263" cy="465676"/>
            <a:chOff x="409978" y="5805261"/>
            <a:chExt cx="11243554" cy="768545"/>
          </a:xfrm>
        </p:grpSpPr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409978" y="5805261"/>
              <a:ext cx="11243554" cy="730973"/>
            </a:xfrm>
            <a:prstGeom prst="rect">
              <a:avLst/>
            </a:prstGeom>
            <a:solidFill>
              <a:srgbClr val="0000A2"/>
            </a:solidFill>
            <a:ln w="9525" algn="ctr">
              <a:solidFill>
                <a:srgbClr val="0000B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Rectangle 1"/>
            <p:cNvSpPr>
              <a:spLocks noChangeArrowheads="1"/>
            </p:cNvSpPr>
            <p:nvPr/>
          </p:nvSpPr>
          <p:spPr bwMode="auto">
            <a:xfrm>
              <a:off x="3730444" y="5964266"/>
              <a:ext cx="7448550" cy="6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Low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b="1" dirty="0" smtClean="0">
                  <a:solidFill>
                    <a:schemeClr val="bg1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بهره وری و بهینه سازی مصرف در نظام سلامت</a:t>
              </a:r>
              <a:endParaRPr lang="fa-IR" altLang="en-US" b="1" dirty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</p:txBody>
        </p:sp>
        <p:pic>
          <p:nvPicPr>
            <p:cNvPr id="13" name="Picture 7" descr="2378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1206702" y="5910707"/>
              <a:ext cx="338594" cy="54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9978" y="5935743"/>
              <a:ext cx="1046349" cy="5657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200" b="1" dirty="0">
                  <a:solidFill>
                    <a:srgbClr val="00FFFF"/>
                  </a:solidFill>
                  <a:latin typeface="Arial" panose="020B0604020202020204" pitchFamily="34" charset="0"/>
                  <a:cs typeface="B Titr" panose="00000700000000000000" pitchFamily="2" charset="-78"/>
                </a:rPr>
                <a:t>1</a:t>
              </a:r>
              <a:endPara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B Titr" panose="00000700000000000000" pitchFamily="2" charset="-78"/>
              </a:endParaRPr>
            </a:p>
          </p:txBody>
        </p:sp>
      </p:grpSp>
      <p:sp>
        <p:nvSpPr>
          <p:cNvPr id="17" name="Chevron 16"/>
          <p:cNvSpPr/>
          <p:nvPr/>
        </p:nvSpPr>
        <p:spPr>
          <a:xfrm flipH="1">
            <a:off x="4770660" y="213509"/>
            <a:ext cx="2763912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یافته ها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7032121" y="213509"/>
            <a:ext cx="2734699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روش کار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9" name="Chevron 18"/>
          <p:cNvSpPr/>
          <p:nvPr/>
        </p:nvSpPr>
        <p:spPr>
          <a:xfrm flipH="1">
            <a:off x="9334772" y="213509"/>
            <a:ext cx="2231752" cy="1131376"/>
          </a:xfrm>
          <a:prstGeom prst="chevron">
            <a:avLst/>
          </a:prstGeom>
          <a:solidFill>
            <a:srgbClr val="00FFFF"/>
          </a:solidFill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مقدمه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2689176" y="213835"/>
            <a:ext cx="2613148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بحث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21" name="Chevron 20"/>
          <p:cNvSpPr/>
          <p:nvPr/>
        </p:nvSpPr>
        <p:spPr>
          <a:xfrm flipH="1">
            <a:off x="261764" y="224419"/>
            <a:ext cx="2932857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نتیجه گیری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5" y="5331666"/>
            <a:ext cx="1332794" cy="1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9"/>
          <p:cNvSpPr txBox="1">
            <a:spLocks/>
          </p:cNvSpPr>
          <p:nvPr/>
        </p:nvSpPr>
        <p:spPr bwMode="auto">
          <a:xfrm>
            <a:off x="623889" y="1807383"/>
            <a:ext cx="11031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49" rIns="0" bIns="60949"/>
          <a:lstStyle>
            <a:lvl1pPr marL="457200" indent="-4572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013" indent="-284163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7613" indent="-227013" defTabSz="12176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7213" indent="-227013" defTabSz="1217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6813" indent="-227013" defTabSz="1217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r>
              <a:rPr lang="fa-IR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...............</a:t>
            </a: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1164" y="6237292"/>
            <a:ext cx="11244263" cy="465676"/>
            <a:chOff x="409978" y="5805261"/>
            <a:chExt cx="11243554" cy="768545"/>
          </a:xfrm>
        </p:grpSpPr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409978" y="5805261"/>
              <a:ext cx="11243554" cy="730973"/>
            </a:xfrm>
            <a:prstGeom prst="rect">
              <a:avLst/>
            </a:prstGeom>
            <a:solidFill>
              <a:srgbClr val="0000A2"/>
            </a:solidFill>
            <a:ln w="9525" algn="ctr">
              <a:solidFill>
                <a:srgbClr val="0000B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Rectangle 1"/>
            <p:cNvSpPr>
              <a:spLocks noChangeArrowheads="1"/>
            </p:cNvSpPr>
            <p:nvPr/>
          </p:nvSpPr>
          <p:spPr bwMode="auto">
            <a:xfrm>
              <a:off x="3730444" y="5964266"/>
              <a:ext cx="7448550" cy="6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Low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b="1" dirty="0" smtClean="0">
                  <a:solidFill>
                    <a:schemeClr val="bg1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بهره وری و بهینه سازی مصرف در نظام سلامت</a:t>
              </a:r>
              <a:endParaRPr lang="fa-IR" altLang="en-US" b="1" dirty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</p:txBody>
        </p:sp>
        <p:pic>
          <p:nvPicPr>
            <p:cNvPr id="13" name="Picture 7" descr="2378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1206702" y="5910707"/>
              <a:ext cx="338594" cy="54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9978" y="5935743"/>
              <a:ext cx="1046349" cy="5657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2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B Titr" panose="00000700000000000000" pitchFamily="2" charset="-78"/>
                </a:rPr>
                <a:t>2</a:t>
              </a:r>
              <a:endPara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B Titr" panose="00000700000000000000" pitchFamily="2" charset="-78"/>
              </a:endParaRPr>
            </a:p>
          </p:txBody>
        </p:sp>
      </p:grpSp>
      <p:sp>
        <p:nvSpPr>
          <p:cNvPr id="17" name="Chevron 16"/>
          <p:cNvSpPr/>
          <p:nvPr/>
        </p:nvSpPr>
        <p:spPr>
          <a:xfrm flipH="1">
            <a:off x="4770660" y="213509"/>
            <a:ext cx="2763912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یافته ها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9345830" y="253339"/>
            <a:ext cx="2232248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مقدمه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9" name="Chevron 18"/>
          <p:cNvSpPr/>
          <p:nvPr/>
        </p:nvSpPr>
        <p:spPr>
          <a:xfrm flipH="1">
            <a:off x="7112211" y="239484"/>
            <a:ext cx="2655980" cy="1131376"/>
          </a:xfrm>
          <a:prstGeom prst="chevron">
            <a:avLst/>
          </a:prstGeom>
          <a:solidFill>
            <a:srgbClr val="00FFFF"/>
          </a:solidFill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روش کار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2689176" y="213835"/>
            <a:ext cx="2613148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بحث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21" name="Chevron 20"/>
          <p:cNvSpPr/>
          <p:nvPr/>
        </p:nvSpPr>
        <p:spPr>
          <a:xfrm flipH="1">
            <a:off x="261764" y="224419"/>
            <a:ext cx="2932857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نتیجه گیری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5" y="5331666"/>
            <a:ext cx="1332794" cy="1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59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9"/>
          <p:cNvSpPr txBox="1">
            <a:spLocks/>
          </p:cNvSpPr>
          <p:nvPr/>
        </p:nvSpPr>
        <p:spPr bwMode="auto">
          <a:xfrm>
            <a:off x="623889" y="1807383"/>
            <a:ext cx="11031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49" rIns="0" bIns="60949"/>
          <a:lstStyle>
            <a:lvl1pPr marL="457200" indent="-4572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013" indent="-284163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7613" indent="-227013" defTabSz="12176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7213" indent="-227013" defTabSz="1217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6813" indent="-227013" defTabSz="1217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r>
              <a:rPr lang="fa-IR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...............</a:t>
            </a: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1164" y="6237292"/>
            <a:ext cx="11244263" cy="465676"/>
            <a:chOff x="409978" y="5805261"/>
            <a:chExt cx="11243554" cy="768545"/>
          </a:xfrm>
        </p:grpSpPr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409978" y="5805261"/>
              <a:ext cx="11243554" cy="730973"/>
            </a:xfrm>
            <a:prstGeom prst="rect">
              <a:avLst/>
            </a:prstGeom>
            <a:solidFill>
              <a:srgbClr val="0000A2"/>
            </a:solidFill>
            <a:ln w="9525" algn="ctr">
              <a:solidFill>
                <a:srgbClr val="0000B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Rectangle 1"/>
            <p:cNvSpPr>
              <a:spLocks noChangeArrowheads="1"/>
            </p:cNvSpPr>
            <p:nvPr/>
          </p:nvSpPr>
          <p:spPr bwMode="auto">
            <a:xfrm>
              <a:off x="3730444" y="5964266"/>
              <a:ext cx="7448550" cy="6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Low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b="1" dirty="0" smtClean="0">
                  <a:solidFill>
                    <a:schemeClr val="bg1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بهره وری و بهینه سازی مصرف در نظام سلامت</a:t>
              </a:r>
              <a:endParaRPr lang="fa-IR" altLang="en-US" b="1" dirty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</p:txBody>
        </p:sp>
        <p:pic>
          <p:nvPicPr>
            <p:cNvPr id="13" name="Picture 7" descr="2378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1206702" y="5910707"/>
              <a:ext cx="338594" cy="54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9978" y="5935743"/>
              <a:ext cx="1046349" cy="5657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2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B Titr" panose="00000700000000000000" pitchFamily="2" charset="-78"/>
                </a:rPr>
                <a:t>3</a:t>
              </a:r>
              <a:endPara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B Titr" panose="00000700000000000000" pitchFamily="2" charset="-78"/>
              </a:endParaRPr>
            </a:p>
          </p:txBody>
        </p:sp>
      </p:grpSp>
      <p:sp>
        <p:nvSpPr>
          <p:cNvPr id="18" name="Chevron 17"/>
          <p:cNvSpPr/>
          <p:nvPr/>
        </p:nvSpPr>
        <p:spPr>
          <a:xfrm flipH="1">
            <a:off x="9345830" y="253339"/>
            <a:ext cx="2232248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مقدمه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9" name="Chevron 18"/>
          <p:cNvSpPr/>
          <p:nvPr/>
        </p:nvSpPr>
        <p:spPr>
          <a:xfrm flipH="1">
            <a:off x="4879963" y="227364"/>
            <a:ext cx="2655980" cy="1131376"/>
          </a:xfrm>
          <a:prstGeom prst="chevron">
            <a:avLst/>
          </a:prstGeom>
          <a:solidFill>
            <a:srgbClr val="00FFFF"/>
          </a:solidFill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یافته ها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20" name="Chevron 19"/>
          <p:cNvSpPr/>
          <p:nvPr/>
        </p:nvSpPr>
        <p:spPr>
          <a:xfrm flipH="1">
            <a:off x="2689176" y="213835"/>
            <a:ext cx="2613148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بحث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21" name="Chevron 20"/>
          <p:cNvSpPr/>
          <p:nvPr/>
        </p:nvSpPr>
        <p:spPr>
          <a:xfrm flipH="1">
            <a:off x="261764" y="224419"/>
            <a:ext cx="2932857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نتیجه گیری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7115251" y="227364"/>
            <a:ext cx="2734699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روش کار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5" y="5331666"/>
            <a:ext cx="1332794" cy="1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0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9"/>
          <p:cNvSpPr txBox="1">
            <a:spLocks/>
          </p:cNvSpPr>
          <p:nvPr/>
        </p:nvSpPr>
        <p:spPr bwMode="auto">
          <a:xfrm>
            <a:off x="623889" y="1807383"/>
            <a:ext cx="11031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49" rIns="0" bIns="60949"/>
          <a:lstStyle>
            <a:lvl1pPr marL="457200" indent="-4572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013" indent="-284163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7613" indent="-227013" defTabSz="12176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7213" indent="-227013" defTabSz="1217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6813" indent="-227013" defTabSz="1217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r>
              <a:rPr lang="fa-IR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...............</a:t>
            </a: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1164" y="6237292"/>
            <a:ext cx="11244263" cy="465676"/>
            <a:chOff x="409978" y="5805261"/>
            <a:chExt cx="11243554" cy="768545"/>
          </a:xfrm>
        </p:grpSpPr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409978" y="5805261"/>
              <a:ext cx="11243554" cy="730973"/>
            </a:xfrm>
            <a:prstGeom prst="rect">
              <a:avLst/>
            </a:prstGeom>
            <a:solidFill>
              <a:srgbClr val="0000A2"/>
            </a:solidFill>
            <a:ln w="9525" algn="ctr">
              <a:solidFill>
                <a:srgbClr val="0000B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Rectangle 1"/>
            <p:cNvSpPr>
              <a:spLocks noChangeArrowheads="1"/>
            </p:cNvSpPr>
            <p:nvPr/>
          </p:nvSpPr>
          <p:spPr bwMode="auto">
            <a:xfrm>
              <a:off x="3730444" y="5964266"/>
              <a:ext cx="7448550" cy="6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Low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b="1" dirty="0" smtClean="0">
                  <a:solidFill>
                    <a:schemeClr val="bg1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بهره وری و بهینه سازی مصرف در نظام سلامت</a:t>
              </a:r>
              <a:endParaRPr lang="fa-IR" altLang="en-US" b="1" dirty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</p:txBody>
        </p:sp>
        <p:pic>
          <p:nvPicPr>
            <p:cNvPr id="13" name="Picture 7" descr="2378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1206702" y="5910707"/>
              <a:ext cx="338594" cy="54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9978" y="5935743"/>
              <a:ext cx="1046349" cy="5657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2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B Titr" panose="00000700000000000000" pitchFamily="2" charset="-78"/>
                </a:rPr>
                <a:t>4</a:t>
              </a:r>
              <a:endPara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B Titr" panose="00000700000000000000" pitchFamily="2" charset="-78"/>
              </a:endParaRPr>
            </a:p>
          </p:txBody>
        </p:sp>
      </p:grpSp>
      <p:sp>
        <p:nvSpPr>
          <p:cNvPr id="18" name="Chevron 17"/>
          <p:cNvSpPr/>
          <p:nvPr/>
        </p:nvSpPr>
        <p:spPr>
          <a:xfrm flipH="1">
            <a:off x="9348185" y="224419"/>
            <a:ext cx="2232248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مقدمه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21" name="Chevron 20"/>
          <p:cNvSpPr/>
          <p:nvPr/>
        </p:nvSpPr>
        <p:spPr>
          <a:xfrm flipH="1">
            <a:off x="273580" y="224419"/>
            <a:ext cx="2932857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نتیجه گیری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7156816" y="213509"/>
            <a:ext cx="2734699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روش کار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6" name="Chevron 15"/>
          <p:cNvSpPr/>
          <p:nvPr/>
        </p:nvSpPr>
        <p:spPr>
          <a:xfrm flipH="1">
            <a:off x="2730010" y="218453"/>
            <a:ext cx="2655980" cy="1131376"/>
          </a:xfrm>
          <a:prstGeom prst="chevron">
            <a:avLst/>
          </a:prstGeom>
          <a:solidFill>
            <a:srgbClr val="00FFFF"/>
          </a:solidFill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بحث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4895355" y="213509"/>
            <a:ext cx="2763912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یافته ها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5" y="5331666"/>
            <a:ext cx="1332794" cy="1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38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9"/>
          <p:cNvSpPr txBox="1">
            <a:spLocks/>
          </p:cNvSpPr>
          <p:nvPr/>
        </p:nvSpPr>
        <p:spPr bwMode="auto">
          <a:xfrm>
            <a:off x="623889" y="1807383"/>
            <a:ext cx="110315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949" rIns="0" bIns="60949"/>
          <a:lstStyle>
            <a:lvl1pPr marL="457200" indent="-457200" defTabSz="12176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8013" indent="-284163" defTabSz="12176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7613" indent="-227013" defTabSz="12176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7213" indent="-227013" defTabSz="12176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36813" indent="-227013" defTabSz="121761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227013" defTabSz="1217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r>
              <a:rPr lang="fa-IR" alt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...............</a:t>
            </a: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Low" rtl="1" fontAlgn="base">
              <a:lnSpc>
                <a:spcPct val="200000"/>
              </a:lnSpc>
              <a:spcAft>
                <a:spcPct val="0"/>
              </a:spcAft>
              <a:buBlip>
                <a:blip r:embed="rId3"/>
              </a:buBlip>
            </a:pPr>
            <a:endParaRPr lang="fa-IR" altLang="en-US" sz="2000" b="1" dirty="0">
              <a:solidFill>
                <a:srgbClr val="FFFFFF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1164" y="6237292"/>
            <a:ext cx="11244263" cy="465676"/>
            <a:chOff x="409978" y="5805261"/>
            <a:chExt cx="11243554" cy="768545"/>
          </a:xfrm>
        </p:grpSpPr>
        <p:sp>
          <p:nvSpPr>
            <p:cNvPr id="6149" name="Rectangle 1"/>
            <p:cNvSpPr>
              <a:spLocks noChangeArrowheads="1"/>
            </p:cNvSpPr>
            <p:nvPr/>
          </p:nvSpPr>
          <p:spPr bwMode="auto">
            <a:xfrm>
              <a:off x="409978" y="5805261"/>
              <a:ext cx="11243554" cy="730973"/>
            </a:xfrm>
            <a:prstGeom prst="rect">
              <a:avLst/>
            </a:prstGeom>
            <a:solidFill>
              <a:srgbClr val="0000A2"/>
            </a:solidFill>
            <a:ln w="9525" algn="ctr">
              <a:solidFill>
                <a:srgbClr val="0000B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0" name="Rectangle 1"/>
            <p:cNvSpPr>
              <a:spLocks noChangeArrowheads="1"/>
            </p:cNvSpPr>
            <p:nvPr/>
          </p:nvSpPr>
          <p:spPr bwMode="auto">
            <a:xfrm>
              <a:off x="3730444" y="5964266"/>
              <a:ext cx="7448550" cy="60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Low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fa-IR" altLang="en-US" b="1" dirty="0" smtClean="0">
                  <a:solidFill>
                    <a:schemeClr val="bg1"/>
                  </a:solidFill>
                  <a:latin typeface="IranNastaliq" panose="02000503000000020003" pitchFamily="2" charset="0"/>
                  <a:cs typeface="IranNastaliq" panose="02000503000000020003" pitchFamily="2" charset="0"/>
                </a:rPr>
                <a:t>بهره وری و بهینه سازی مصرف در نظام سلامت</a:t>
              </a:r>
              <a:endParaRPr lang="fa-IR" altLang="en-US" b="1" dirty="0">
                <a:solidFill>
                  <a:schemeClr val="bg1"/>
                </a:solidFill>
                <a:latin typeface="IranNastaliq" panose="02000503000000020003" pitchFamily="2" charset="0"/>
                <a:cs typeface="IranNastaliq" panose="02000503000000020003" pitchFamily="2" charset="0"/>
              </a:endParaRPr>
            </a:p>
          </p:txBody>
        </p:sp>
        <p:pic>
          <p:nvPicPr>
            <p:cNvPr id="13" name="Picture 7" descr="2378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1206702" y="5910707"/>
              <a:ext cx="338594" cy="54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409978" y="5935743"/>
              <a:ext cx="1046349" cy="56576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a-IR" sz="1200" b="1" dirty="0" smtClean="0">
                  <a:solidFill>
                    <a:srgbClr val="00FFFF"/>
                  </a:solidFill>
                  <a:latin typeface="Arial" panose="020B0604020202020204" pitchFamily="34" charset="0"/>
                  <a:cs typeface="B Titr" panose="00000700000000000000" pitchFamily="2" charset="-78"/>
                </a:rPr>
                <a:t>5</a:t>
              </a:r>
              <a:endParaRPr lang="en-US" sz="1600" b="1" dirty="0">
                <a:solidFill>
                  <a:srgbClr val="00FFFF"/>
                </a:solidFill>
                <a:latin typeface="Arial" panose="020B0604020202020204" pitchFamily="34" charset="0"/>
                <a:cs typeface="B Titr" panose="00000700000000000000" pitchFamily="2" charset="-78"/>
              </a:endParaRPr>
            </a:p>
          </p:txBody>
        </p:sp>
      </p:grpSp>
      <p:sp>
        <p:nvSpPr>
          <p:cNvPr id="18" name="Chevron 17"/>
          <p:cNvSpPr/>
          <p:nvPr/>
        </p:nvSpPr>
        <p:spPr>
          <a:xfrm flipH="1">
            <a:off x="9348185" y="224419"/>
            <a:ext cx="2232248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مقدمه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5" name="Chevron 14"/>
          <p:cNvSpPr/>
          <p:nvPr/>
        </p:nvSpPr>
        <p:spPr>
          <a:xfrm flipH="1">
            <a:off x="7156816" y="213509"/>
            <a:ext cx="2734699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روش کار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6" name="Chevron 15"/>
          <p:cNvSpPr/>
          <p:nvPr/>
        </p:nvSpPr>
        <p:spPr>
          <a:xfrm flipH="1">
            <a:off x="411164" y="224419"/>
            <a:ext cx="2932857" cy="1131376"/>
          </a:xfrm>
          <a:prstGeom prst="chevron">
            <a:avLst/>
          </a:prstGeom>
          <a:solidFill>
            <a:srgbClr val="00FFFF"/>
          </a:solidFill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نتیجه گیری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17" name="Chevron 16"/>
          <p:cNvSpPr/>
          <p:nvPr/>
        </p:nvSpPr>
        <p:spPr>
          <a:xfrm flipH="1">
            <a:off x="4895355" y="213509"/>
            <a:ext cx="2763912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یافته ها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sp>
        <p:nvSpPr>
          <p:cNvPr id="22" name="Chevron 21"/>
          <p:cNvSpPr/>
          <p:nvPr/>
        </p:nvSpPr>
        <p:spPr>
          <a:xfrm flipH="1">
            <a:off x="2827726" y="213835"/>
            <a:ext cx="2613148" cy="1131376"/>
          </a:xfrm>
          <a:prstGeom prst="chevron">
            <a:avLst/>
          </a:prstGeom>
          <a:solidFill>
            <a:srgbClr val="FFFF00"/>
          </a:solidFill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Above"/>
            <a:lightRig rig="threePt" dir="t"/>
          </a:scene3d>
          <a:sp3d>
            <a:bevelT w="1651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3200" dirty="0">
                <a:solidFill>
                  <a:srgbClr val="0000BD"/>
                </a:solidFill>
                <a:cs typeface="B Titr" panose="00000700000000000000" pitchFamily="2" charset="-78"/>
              </a:rPr>
              <a:t>بحث</a:t>
            </a:r>
            <a:endParaRPr lang="en-US" sz="3200" dirty="0">
              <a:solidFill>
                <a:srgbClr val="0000BD"/>
              </a:solidFill>
              <a:cs typeface="B Titr" panose="000007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85" y="5331666"/>
            <a:ext cx="1332794" cy="12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91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25972" y="1939858"/>
            <a:ext cx="9786938" cy="314465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11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23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3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4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>
              <a:lnSpc>
                <a:spcPct val="150000"/>
              </a:lnSpc>
              <a:defRPr/>
            </a:pPr>
            <a:r>
              <a:rPr lang="fa-IR" sz="9600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نگاهتان را سپاس</a:t>
            </a:r>
            <a:endParaRPr lang="fa-IR" sz="9600" kern="0" dirty="0">
              <a:solidFill>
                <a:srgbClr val="FFFF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347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7797</TotalTime>
  <Words>131</Words>
  <Application>Microsoft Office PowerPoint</Application>
  <PresentationFormat>Widescreen</PresentationFormat>
  <Paragraphs>57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B Lotus</vt:lpstr>
      <vt:lpstr>B Nazanin</vt:lpstr>
      <vt:lpstr>B Titr</vt:lpstr>
      <vt:lpstr>Calibri</vt:lpstr>
      <vt:lpstr>Century Gothic</vt:lpstr>
      <vt:lpstr>Corbel</vt:lpstr>
      <vt:lpstr>IranNastaliq</vt:lpstr>
      <vt:lpstr>Lotus</vt:lpstr>
      <vt:lpstr>Times New Roman</vt:lpstr>
      <vt:lpstr>Wingdings 3</vt:lpstr>
      <vt:lpstr>Ion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salar mohammaddokht</dc:creator>
  <cp:lastModifiedBy>Rona</cp:lastModifiedBy>
  <cp:revision>300</cp:revision>
  <dcterms:created xsi:type="dcterms:W3CDTF">2021-09-19T14:07:29Z</dcterms:created>
  <dcterms:modified xsi:type="dcterms:W3CDTF">2023-05-18T10:28:07Z</dcterms:modified>
</cp:coreProperties>
</file>